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315200" cy="9601200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9" roundtripDataSignature="AMtx7mi8l/TWyGXlk6ZA7L8QadCEU5cI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B8EEAB-00A8-436C-8770-A2774690D8F3}">
  <a:tblStyle styleId="{B8B8EEAB-00A8-436C-8770-A2774690D8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7" d="100"/>
          <a:sy n="177" d="100"/>
        </p:scale>
        <p:origin x="6360" y="174"/>
      </p:cViewPr>
      <p:guideLst>
        <p:guide orient="horz" pos="3024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customschemas.google.com/relationships/presentationmetadata" Target="meta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6" name="Google Shape;86;gea05a83edd_0_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ea05a83edd_0_0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3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4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2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>
            <a:spLocks noGrp="1"/>
          </p:cNvSpPr>
          <p:nvPr>
            <p:ph type="pic" idx="2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marR="0" lvl="0" indent="-444500" algn="l" rtl="0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73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ea05a83edd_0_0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gea05a83edd_0_0"/>
          <p:cNvGraphicFramePr/>
          <p:nvPr>
            <p:extLst>
              <p:ext uri="{D42A27DB-BD31-4B8C-83A1-F6EECF244321}">
                <p14:modId xmlns:p14="http://schemas.microsoft.com/office/powerpoint/2010/main" val="2795147601"/>
              </p:ext>
            </p:extLst>
          </p:nvPr>
        </p:nvGraphicFramePr>
        <p:xfrm>
          <a:off x="342898" y="749426"/>
          <a:ext cx="6629400" cy="4536675"/>
        </p:xfrm>
        <a:graphic>
          <a:graphicData uri="http://schemas.openxmlformats.org/drawingml/2006/table">
            <a:tbl>
              <a:tblPr>
                <a:noFill/>
                <a:tableStyleId>{B8B8EEAB-00A8-436C-8770-A2774690D8F3}</a:tableStyleId>
              </a:tblPr>
              <a:tblGrid>
                <a:gridCol w="662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599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/>
                        <a:t>Stage 7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/>
                        <a:t>I Stole It From Ontario IPSC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Course Designer: Marcel Englmaier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I Stole It From Ontario IPSC is a 16 round, 80 point Comstock Medium course. There are 5 USPSA targets and 6 Steel targets. The best two hits per target will score. Steel must fall to score. The start signal is audible.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The Handgun start position is standing with toes touching marks. Handgun is loaded and holstered.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The PCC start position is standing with toes touching marks with PCC stock on belt, muzzle pointing downrange, and safety on.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On the audible start signal, engage all targets from within the </a:t>
                      </a:r>
                      <a:r>
                        <a:rPr lang="en-US" sz="1100"/>
                        <a:t>shooting areas.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PP6 activates Swinger 1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"/>
          <p:cNvGraphicFramePr/>
          <p:nvPr>
            <p:extLst>
              <p:ext uri="{D42A27DB-BD31-4B8C-83A1-F6EECF244321}">
                <p14:modId xmlns:p14="http://schemas.microsoft.com/office/powerpoint/2010/main" val="4158724231"/>
              </p:ext>
            </p:extLst>
          </p:nvPr>
        </p:nvGraphicFramePr>
        <p:xfrm>
          <a:off x="177800" y="165100"/>
          <a:ext cx="6997700" cy="987475"/>
        </p:xfrm>
        <a:graphic>
          <a:graphicData uri="http://schemas.openxmlformats.org/drawingml/2006/table">
            <a:tbl>
              <a:tblPr>
                <a:noFill/>
                <a:tableStyleId>{B8B8EEAB-00A8-436C-8770-A2774690D8F3}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8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7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 Stole It From Ontario IPSC</a:t>
                      </a:r>
                      <a:endParaRPr sz="2000" b="1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Marcel Englmaier</a:t>
                      </a:r>
                      <a:endParaRPr dirty="0"/>
                    </a:p>
                  </a:txBody>
                  <a:tcPr marL="45725" marR="45725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97" name="Google Shape;97;p1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789377-1C0A-44CD-A19E-B6500D011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00" y="2832496"/>
            <a:ext cx="6997701" cy="39362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</Words>
  <Application>Microsoft Office PowerPoint</Application>
  <PresentationFormat>Custom</PresentationFormat>
  <Paragraphs>14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Arial</vt:lpstr>
      <vt:lpstr>Default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Larry J. Eckert</dc:creator>
  <cp:lastModifiedBy>Marcel Englmaier</cp:lastModifiedBy>
  <cp:revision>3</cp:revision>
  <dcterms:created xsi:type="dcterms:W3CDTF">2002-08-21T12:11:08Z</dcterms:created>
  <dcterms:modified xsi:type="dcterms:W3CDTF">2022-01-24T01:10:33Z</dcterms:modified>
</cp:coreProperties>
</file>